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4"/>
  </p:notesMasterIdLst>
  <p:handoutMasterIdLst>
    <p:handoutMasterId r:id="rId5"/>
  </p:handoutMasterIdLst>
  <p:sldIdLst>
    <p:sldId id="256" r:id="rId2"/>
    <p:sldId id="257" r:id="rId3"/>
  </p:sldIdLst>
  <p:sldSz cx="6858000" cy="9906000" type="A4"/>
  <p:notesSz cx="9926638" cy="6797675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1" userDrawn="1">
          <p15:clr>
            <a:srgbClr val="A4A3A4"/>
          </p15:clr>
        </p15:guide>
        <p15:guide id="2" pos="3125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34" autoAdjust="0"/>
    <p:restoredTop sz="94662" autoAdjust="0"/>
  </p:normalViewPr>
  <p:slideViewPr>
    <p:cSldViewPr>
      <p:cViewPr varScale="1">
        <p:scale>
          <a:sx n="49" d="100"/>
          <a:sy n="49" d="100"/>
        </p:scale>
        <p:origin x="2334" y="54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2874" y="-84"/>
      </p:cViewPr>
      <p:guideLst>
        <p:guide orient="horz" pos="2141"/>
        <p:guide pos="312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sz="quarter" idx="1"/>
          </p:nvPr>
        </p:nvSpPr>
        <p:spPr>
          <a:xfrm>
            <a:off x="5622798" y="0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6AC19C1B-6668-4D68-99EF-2D93C8303D0B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stopki 3"/>
          <p:cNvSpPr>
            <a:spLocks noGrp="1"/>
          </p:cNvSpPr>
          <p:nvPr>
            <p:ph type="ftr" sz="quarter" idx="2"/>
          </p:nvPr>
        </p:nvSpPr>
        <p:spPr>
          <a:xfrm>
            <a:off x="1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5" name="Symbol zastępczy numeru slajdu 4"/>
          <p:cNvSpPr>
            <a:spLocks noGrp="1"/>
          </p:cNvSpPr>
          <p:nvPr>
            <p:ph type="sldNum" sz="quarter" idx="3"/>
          </p:nvPr>
        </p:nvSpPr>
        <p:spPr>
          <a:xfrm>
            <a:off x="5622798" y="6456612"/>
            <a:ext cx="4301543" cy="339884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A9119EAE-C526-4872-B887-8642CAD56A65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72206681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5622701" y="0"/>
            <a:ext cx="4301620" cy="340157"/>
          </a:xfrm>
          <a:prstGeom prst="rect">
            <a:avLst/>
          </a:prstGeom>
        </p:spPr>
        <p:txBody>
          <a:bodyPr vert="horz" lIns="91413" tIns="45706" rIns="91413" bIns="45706" rtlCol="0"/>
          <a:lstStyle>
            <a:lvl1pPr algn="r">
              <a:defRPr sz="1200"/>
            </a:lvl1pPr>
          </a:lstStyle>
          <a:p>
            <a:fld id="{E4E6258A-247C-4B5F-B1F1-63BA78E57AF2}" type="datetimeFigureOut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4081463" y="509588"/>
            <a:ext cx="1763712" cy="2549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13" tIns="45706" rIns="91413" bIns="45706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991971" y="3228760"/>
            <a:ext cx="7942701" cy="3059225"/>
          </a:xfrm>
          <a:prstGeom prst="rect">
            <a:avLst/>
          </a:prstGeom>
        </p:spPr>
        <p:txBody>
          <a:bodyPr vert="horz" lIns="91413" tIns="45706" rIns="91413" bIns="45706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2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5622701" y="6456433"/>
            <a:ext cx="4301620" cy="340156"/>
          </a:xfrm>
          <a:prstGeom prst="rect">
            <a:avLst/>
          </a:prstGeom>
        </p:spPr>
        <p:txBody>
          <a:bodyPr vert="horz" lIns="91413" tIns="45706" rIns="91413" bIns="45706" rtlCol="0" anchor="b"/>
          <a:lstStyle>
            <a:lvl1pPr algn="r">
              <a:defRPr sz="1200"/>
            </a:lvl1pPr>
          </a:lstStyle>
          <a:p>
            <a:fld id="{7A944500-582A-446A-9B3D-C9BD46C7FEE8}" type="slidenum">
              <a:rPr lang="pl-PL" smtClean="0"/>
              <a:pPr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716641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46874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>
          <a:xfrm>
            <a:off x="4081463" y="509588"/>
            <a:ext cx="1763712" cy="2549525"/>
          </a:xfrm>
        </p:spPr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39526852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311400"/>
            <a:ext cx="5829300" cy="2571267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36446"/>
            <a:ext cx="4800600" cy="2127956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7A2A07-74CC-4049-8DC3-9B5193B61BD6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82B9F7-CCCD-461E-9992-9429F469ADB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17CF0F-22BB-4A14-95A0-648B518A5E41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2091269"/>
            <a:ext cx="1543050" cy="648170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2091268"/>
            <a:ext cx="4514850" cy="6481705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B627BB-6120-450E-806C-C9A105E78C34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6841744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4535579" y="6071855"/>
            <a:ext cx="2157322" cy="1031371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1964490" y="5886530"/>
            <a:ext cx="4158386" cy="1227977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121547" y="5904256"/>
            <a:ext cx="4100985" cy="1118393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4207118" y="5884920"/>
            <a:ext cx="2481000" cy="941126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158749" y="5862357"/>
            <a:ext cx="6542532" cy="1920929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7524" y="3558477"/>
            <a:ext cx="5829300" cy="2201333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5524" y="2076316"/>
            <a:ext cx="4813301" cy="1357490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1F8A7A-D4B1-4EA7-9431-1EAA0886BF99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D6F6A6-4C9F-49CD-9E5E-BE2F07CA7218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507491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3483864" y="3869944"/>
            <a:ext cx="2866644" cy="4979416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7492" y="3868388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001" y="4953002"/>
            <a:ext cx="2865041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6150" y="3868385"/>
            <a:ext cx="2866644" cy="924101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69" y="4953002"/>
            <a:ext cx="2866644" cy="3895902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A5E078-A4E9-4827-8674-97D9F9E41342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570685-27CE-43A4-9F98-77171148B7EB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0929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9855CD-0E43-4746-BF89-EEDF03A5EA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2060448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3B96F2-BA1F-432A-A4B2-229104A426AD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173134"/>
            <a:ext cx="2514600" cy="2751668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158749" y="1031609"/>
            <a:ext cx="6542532" cy="1923393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685800" y="3302000"/>
            <a:ext cx="2514600" cy="1809496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88973" y="2641600"/>
            <a:ext cx="2928057" cy="5503333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171450" y="330200"/>
            <a:ext cx="6521958" cy="871728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158749" y="7733502"/>
            <a:ext cx="6542532" cy="1923393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655617" y="489187"/>
            <a:ext cx="2859484" cy="3509905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651250" y="4023550"/>
            <a:ext cx="2863850" cy="3497675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0417B4-DFDC-4F18-B8A0-9AD8E3ECC477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28650" y="1981200"/>
            <a:ext cx="2674620" cy="422656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171450" y="330200"/>
            <a:ext cx="6521958" cy="356616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158749" y="2425842"/>
            <a:ext cx="6542532" cy="1920929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42900" y="488696"/>
            <a:ext cx="6172200" cy="180949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72754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A3F6D153-04EE-4778-801A-6A2821893CB3}" type="datetime1">
              <a:rPr lang="pl-PL" smtClean="0"/>
              <a:pPr/>
              <a:t>04.12.2024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229" y="9028017"/>
            <a:ext cx="2840018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993316" y="9028015"/>
            <a:ext cx="87137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83D5EF1-7B3A-4597-932C-8B6FBC400E3E}" type="slidenum">
              <a:rPr lang="pl-PL" smtClean="0"/>
              <a:pPr/>
              <a:t>‹#›</a:t>
            </a:fld>
            <a:endParaRPr lang="pl-P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4051" y="3864563"/>
            <a:ext cx="5556250" cy="498433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8.png"/><Relationship Id="rId3" Type="http://schemas.openxmlformats.org/officeDocument/2006/relationships/image" Target="../media/image2.jpeg"/><Relationship Id="rId7" Type="http://schemas.openxmlformats.org/officeDocument/2006/relationships/image" Target="../media/image6.png"/><Relationship Id="rId12" Type="http://schemas.openxmlformats.org/officeDocument/2006/relationships/image" Target="../media/image1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6.png"/><Relationship Id="rId5" Type="http://schemas.openxmlformats.org/officeDocument/2006/relationships/image" Target="../media/image4.png"/><Relationship Id="rId10" Type="http://schemas.openxmlformats.org/officeDocument/2006/relationships/image" Target="../media/image15.png"/><Relationship Id="rId4" Type="http://schemas.openxmlformats.org/officeDocument/2006/relationships/image" Target="../media/image3.png"/><Relationship Id="rId9" Type="http://schemas.openxmlformats.org/officeDocument/2006/relationships/image" Target="../media/image14.png"/><Relationship Id="rId14" Type="http://schemas.openxmlformats.org/officeDocument/2006/relationships/image" Target="../media/image1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Bardy,  Dębogard, Kłopotowo, </a:t>
            </a:r>
            <a:r>
              <a:rPr lang="pl-PL" sz="1800" b="1" dirty="0" err="1" smtClean="0"/>
              <a:t>Pustary</a:t>
            </a:r>
            <a:r>
              <a:rPr lang="pl-PL" sz="1800" b="1" dirty="0" smtClean="0"/>
              <a:t>, Piotrowice, Świelubie, Włościbórz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Obraz 3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0041" y="2952736"/>
            <a:ext cx="2807447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6" name="Obraz 5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0041" y="4733516"/>
            <a:ext cx="2807447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9" name="Obraz 8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3643314" y="2966394"/>
            <a:ext cx="2771547" cy="162941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1" name="Obraz 10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44719" y="4733516"/>
            <a:ext cx="2770141" cy="16482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3" name="Obraz 12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43314" y="6596074"/>
            <a:ext cx="2771546" cy="164307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500041" y="6596073"/>
            <a:ext cx="2807447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229508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161930" y="416498"/>
            <a:ext cx="4797152" cy="1352599"/>
          </a:xfrm>
        </p:spPr>
        <p:txBody>
          <a:bodyPr>
            <a:noAutofit/>
          </a:bodyPr>
          <a:lstStyle/>
          <a:p>
            <a:pPr algn="l"/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Miejski Zakład Zieleni, Dróg i Ochrony Środowiska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w Kołobrzegu Sp. z o.o.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ul. </a:t>
            </a:r>
            <a:r>
              <a:rPr lang="pl-PL" sz="1400" dirty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6</a:t>
            </a: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 Dywizji Piechoty 60, 78-100 Kołobrzeg</a:t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pl-PL" sz="1400" dirty="0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tel. (94) 35 332 52-54</a:t>
            </a:r>
            <a:r>
              <a:rPr lang="pl-PL" sz="1600" dirty="0" smtClean="0"/>
              <a:t/>
            </a:r>
            <a:br>
              <a:rPr lang="pl-PL" sz="1600" dirty="0" smtClean="0"/>
            </a:br>
            <a:endParaRPr lang="pl-PL" sz="1600" dirty="0"/>
          </a:p>
        </p:txBody>
      </p:sp>
      <p:sp>
        <p:nvSpPr>
          <p:cNvPr id="5" name="Tytuł 1"/>
          <p:cNvSpPr txBox="1">
            <a:spLocks/>
          </p:cNvSpPr>
          <p:nvPr/>
        </p:nvSpPr>
        <p:spPr>
          <a:xfrm>
            <a:off x="193928" y="1619846"/>
            <a:ext cx="6610930" cy="13525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pl-PL" sz="1800" dirty="0" smtClean="0"/>
              <a:t>Harmonogram odbioru odpadów z miejscowości:</a:t>
            </a:r>
            <a:br>
              <a:rPr lang="pl-PL" sz="1800" dirty="0" smtClean="0"/>
            </a:br>
            <a:r>
              <a:rPr lang="pl-PL" sz="1800" b="1" dirty="0" smtClean="0"/>
              <a:t>Bardy,  Dębogard, Kłopotowo, </a:t>
            </a:r>
            <a:r>
              <a:rPr lang="pl-PL" sz="1800" b="1" dirty="0" err="1" smtClean="0"/>
              <a:t>Pustary</a:t>
            </a:r>
            <a:r>
              <a:rPr lang="pl-PL" sz="1800" b="1" dirty="0" smtClean="0"/>
              <a:t>, Piotrowice, Świelubie, Włościbórz</a:t>
            </a:r>
            <a:r>
              <a:rPr lang="pl-PL" sz="1800" dirty="0" smtClean="0"/>
              <a:t/>
            </a:r>
            <a:br>
              <a:rPr lang="pl-PL" sz="1800" dirty="0" smtClean="0"/>
            </a:br>
            <a:endParaRPr lang="pl-PL" sz="1800" dirty="0"/>
          </a:p>
        </p:txBody>
      </p: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9201" y="272481"/>
            <a:ext cx="1471647" cy="1440000"/>
          </a:xfrm>
          <a:prstGeom prst="rect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pole tekstowe 11"/>
          <p:cNvSpPr txBox="1"/>
          <p:nvPr/>
        </p:nvSpPr>
        <p:spPr>
          <a:xfrm>
            <a:off x="3615835" y="2504730"/>
            <a:ext cx="27990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l-PL" sz="2400" b="1" dirty="0" smtClean="0"/>
              <a:t>2025</a:t>
            </a:r>
          </a:p>
        </p:txBody>
      </p:sp>
      <p:sp>
        <p:nvSpPr>
          <p:cNvPr id="14" name="pole tekstowe 13"/>
          <p:cNvSpPr txBox="1"/>
          <p:nvPr/>
        </p:nvSpPr>
        <p:spPr>
          <a:xfrm>
            <a:off x="404664" y="8265368"/>
            <a:ext cx="6010197" cy="6771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sz="1000" dirty="0"/>
              <a:t>Odbiór odpadów przypadający na dni ustawowo wolne od pracy </a:t>
            </a:r>
            <a:r>
              <a:rPr lang="pl-PL" sz="1000" dirty="0" smtClean="0"/>
              <a:t>może </a:t>
            </a:r>
            <a:r>
              <a:rPr lang="pl-PL" sz="1000" dirty="0"/>
              <a:t>odbywać się w </a:t>
            </a:r>
            <a:r>
              <a:rPr lang="pl-PL" sz="1000" dirty="0" smtClean="0"/>
              <a:t>dniach poprzedzających </a:t>
            </a:r>
            <a:r>
              <a:rPr lang="pl-PL" sz="1000" dirty="0"/>
              <a:t>lub następujących.</a:t>
            </a:r>
            <a:endParaRPr lang="pl-PL" sz="1050" dirty="0"/>
          </a:p>
          <a:p>
            <a:endParaRPr lang="pl-PL" dirty="0"/>
          </a:p>
        </p:txBody>
      </p:sp>
      <p:pic>
        <p:nvPicPr>
          <p:cNvPr id="1036" name="Picture 1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874" y="8668063"/>
            <a:ext cx="1838325" cy="800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7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8675483"/>
            <a:ext cx="847725" cy="46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8" name="Picture 1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16942" y="9279914"/>
            <a:ext cx="942975" cy="428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716" y="8678756"/>
            <a:ext cx="1638300" cy="41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40" name="Picture 16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93108" y="9279914"/>
            <a:ext cx="2095500" cy="47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Obraz 7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507825" y="2992613"/>
            <a:ext cx="2780123" cy="1604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0" name="Obraz 9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07825" y="4733515"/>
            <a:ext cx="2778299" cy="165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5" name="Obraz 14"/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507824" y="6596074"/>
            <a:ext cx="2778299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6" name="Obraz 15"/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3615835" y="2992613"/>
            <a:ext cx="2799025" cy="1604249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7" name="Obraz 1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615835" y="4733515"/>
            <a:ext cx="2799024" cy="16505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18" name="Obraz 17"/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3615835" y="6596075"/>
            <a:ext cx="2799024" cy="164307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4088132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Kształt fali">
  <a:themeElements>
    <a:clrScheme name="Kształt fali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Kształt fali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Kształt fali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1073</TotalTime>
  <Words>66</Words>
  <Application>Microsoft Office PowerPoint</Application>
  <PresentationFormat>Papier A4 (210x297 mm)</PresentationFormat>
  <Paragraphs>8</Paragraphs>
  <Slides>2</Slides>
  <Notes>2</Notes>
  <HiddenSlides>0</HiddenSlides>
  <MMClips>0</MMClips>
  <ScaleCrop>false</ScaleCrop>
  <HeadingPairs>
    <vt:vector size="6" baseType="variant">
      <vt:variant>
        <vt:lpstr>Używane czcionki</vt:lpstr>
      </vt:variant>
      <vt:variant>
        <vt:i4>4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7" baseType="lpstr">
      <vt:lpstr>Calibri</vt:lpstr>
      <vt:lpstr>Candara</vt:lpstr>
      <vt:lpstr>Symbol</vt:lpstr>
      <vt:lpstr>Tahoma</vt:lpstr>
      <vt:lpstr>Kształt fali</vt:lpstr>
      <vt:lpstr>Miejski Zakład Zieleni, Dróg i Ochrony Środowiska w Kołobrzegu Sp. z o.o. ul. 6 Dywizji Piechoty 60, 78-100 Kołobrzeg  tel. (94) 35 332 52-54 </vt:lpstr>
      <vt:lpstr>Miejski Zakład Zieleni, Dróg i Ochrony Środowiska w Kołobrzegu Sp. z o.o. ul. 6 Dywizji Piechoty 60, 78-100 Kołobrzeg  tel. (94) 35 332 52-54 </vt:lpstr>
    </vt:vector>
  </TitlesOfParts>
  <Company>Hewlett-Packard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Miejski Zakład Zieleni, Dróg i Ochrony Środowiska w Kołobrzegu Sp. z o.o. ul. VI Dywizji Piechoty, 78-100 Kołobrzeg tel. (94) 35 332 52</dc:title>
  <dc:creator>Marcin Dłużniewski</dc:creator>
  <cp:lastModifiedBy>Adrian G</cp:lastModifiedBy>
  <cp:revision>133</cp:revision>
  <cp:lastPrinted>2017-12-07T08:50:02Z</cp:lastPrinted>
  <dcterms:created xsi:type="dcterms:W3CDTF">2013-12-14T21:03:18Z</dcterms:created>
  <dcterms:modified xsi:type="dcterms:W3CDTF">2024-12-04T11:45:43Z</dcterms:modified>
</cp:coreProperties>
</file>